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1" r:id="rId7"/>
    <p:sldId id="262" r:id="rId8"/>
    <p:sldId id="260" r:id="rId9"/>
    <p:sldId id="263" r:id="rId10"/>
    <p:sldId id="264" r:id="rId11"/>
    <p:sldId id="266" r:id="rId12"/>
    <p:sldId id="267" r:id="rId13"/>
    <p:sldId id="265" r:id="rId14"/>
    <p:sldId id="268" r:id="rId15"/>
    <p:sldId id="272" r:id="rId16"/>
    <p:sldId id="270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320040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600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welcome</a:t>
              </a:r>
              <a:endParaRPr lang="en-US" sz="1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" name="Picture 3" descr="flowers-images-8-600x375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200401"/>
              <a:ext cx="9144000" cy="36576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0"/>
            <a:ext cx="9144000" cy="5029200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Biplab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Bikash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Tripura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Taitong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Govt. Primary School</a:t>
            </a:r>
          </a:p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Rajasthali,Rangamati</a:t>
            </a: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E-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mail:bbtripura@gmail.com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icbfddbnfjk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029201"/>
            <a:ext cx="9144000" cy="1828800"/>
          </a:xfrm>
          <a:prstGeom prst="rect">
            <a:avLst/>
          </a:prstGeom>
        </p:spPr>
      </p:pic>
      <p:pic>
        <p:nvPicPr>
          <p:cNvPr id="5" name="Picture 4" descr="C:\Users\Millennium\Desktop\bi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89100" cy="1993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0" y="0"/>
            <a:ext cx="9144000" cy="685800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Class:Three</a:t>
            </a:r>
            <a:endParaRPr lang="en-US" sz="9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Subject:English</a:t>
            </a:r>
            <a:endParaRPr lang="en-US" sz="9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6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Time:40min</a:t>
            </a:r>
            <a:endParaRPr lang="en-US" sz="96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914400" y="381000"/>
            <a:ext cx="7239000" cy="2514600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C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Look at the video</a:t>
            </a:r>
          </a:p>
        </p:txBody>
      </p:sp>
      <p:sp>
        <p:nvSpPr>
          <p:cNvPr id="3" name="Flowchart: Manual Operation 2"/>
          <p:cNvSpPr/>
          <p:nvPr/>
        </p:nvSpPr>
        <p:spPr>
          <a:xfrm>
            <a:off x="3124200" y="4114800"/>
            <a:ext cx="3429000" cy="1905000"/>
          </a:xfrm>
          <a:prstGeom prst="flowChartManualOperation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91000" y="4495800"/>
          <a:ext cx="914400" cy="771525"/>
        </p:xfrm>
        <a:graphic>
          <a:graphicData uri="http://schemas.openxmlformats.org/presentationml/2006/ole">
            <p:oleObj spid="_x0000_s1029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0" y="152400"/>
            <a:ext cx="9144000" cy="1828800"/>
          </a:xfrm>
          <a:prstGeom prst="wedgeEllipse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Look at the picture and think</a:t>
            </a:r>
            <a:endParaRPr lang="en-US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590800"/>
            <a:ext cx="8534400" cy="3886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3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2"/>
          <p:cNvSpPr/>
          <p:nvPr/>
        </p:nvSpPr>
        <p:spPr>
          <a:xfrm>
            <a:off x="-457200" y="0"/>
            <a:ext cx="10287000" cy="6858000"/>
          </a:xfrm>
          <a:prstGeom prst="parallelogram">
            <a:avLst>
              <a:gd name="adj" fmla="val 38067"/>
            </a:avLst>
          </a:prstGeom>
          <a:blipFill>
            <a:blip r:embed="rId2" cstate="print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8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Unit11:</a:t>
            </a:r>
          </a:p>
          <a:p>
            <a:pPr algn="r"/>
            <a:r>
              <a:rPr lang="en-US" sz="6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Food and hygiene</a:t>
            </a:r>
            <a:endParaRPr lang="en-US" sz="8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7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Lesson</a:t>
            </a:r>
          </a:p>
          <a:p>
            <a:pPr algn="ctr"/>
            <a:r>
              <a:rPr lang="en-US" sz="7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Food we need</a:t>
            </a:r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0"/>
            <a:ext cx="8153400" cy="2133600"/>
          </a:xfrm>
          <a:prstGeom prst="horizontalScroll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7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133600"/>
            <a:ext cx="70866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Students will be able…..</a:t>
            </a:r>
            <a:endParaRPr lang="en-US" sz="4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52400" y="3352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47800" y="3133904"/>
            <a:ext cx="7315200" cy="37240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to read the sentences with correct pronunciation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use new words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 know food from plants, trees and animals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143000" y="304800"/>
            <a:ext cx="7162800" cy="1676400"/>
          </a:xfrm>
          <a:prstGeom prst="wave">
            <a:avLst>
              <a:gd name="adj1" fmla="val 12500"/>
              <a:gd name="adj2" fmla="val 811"/>
            </a:avLst>
          </a:prstGeom>
          <a:blipFill>
            <a:blip r:embed="rId2" cstate="print"/>
            <a:tile tx="0" ty="0" sx="100000" sy="100000" flip="none" algn="tl"/>
          </a:blipFill>
        </p:spPr>
        <p:style>
          <a:lnRef idx="1">
            <a:schemeClr val="accent3"/>
          </a:lnRef>
          <a:fillRef idx="1001">
            <a:schemeClr val="dk1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Look at the picture</a:t>
            </a:r>
            <a:endParaRPr lang="en-US" sz="5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2008_03_26-EggFreshn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2209800"/>
            <a:ext cx="3048000" cy="1904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4419600"/>
            <a:ext cx="3429000" cy="1905000"/>
          </a:xfrm>
          <a:prstGeom prst="rect">
            <a:avLst/>
          </a:prstGeom>
        </p:spPr>
      </p:pic>
      <p:pic>
        <p:nvPicPr>
          <p:cNvPr id="7" name="Picture 6" descr="fish_birf-3_25July20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57800" y="4648200"/>
            <a:ext cx="3048000" cy="1724526"/>
          </a:xfrm>
          <a:prstGeom prst="rect">
            <a:avLst/>
          </a:prstGeom>
        </p:spPr>
      </p:pic>
      <p:pic>
        <p:nvPicPr>
          <p:cNvPr id="8" name="Picture 7" descr="Banan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" y="1752601"/>
            <a:ext cx="2895600" cy="2057399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066800" y="3886200"/>
            <a:ext cx="1371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Banana</a:t>
            </a:r>
            <a:endParaRPr lang="en-US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lowchart: Punched Tape 10"/>
          <p:cNvSpPr/>
          <p:nvPr/>
        </p:nvSpPr>
        <p:spPr>
          <a:xfrm>
            <a:off x="6096000" y="4114800"/>
            <a:ext cx="1143000" cy="457200"/>
          </a:xfrm>
          <a:prstGeom prst="flowChartPunched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C66FF"/>
                </a:solidFill>
                <a:latin typeface="Times New Roman" pitchFamily="18" charset="0"/>
                <a:cs typeface="Times New Roman" pitchFamily="18" charset="0"/>
              </a:rPr>
              <a:t>Egg</a:t>
            </a:r>
            <a:endParaRPr lang="en-US" sz="2400" dirty="0">
              <a:solidFill>
                <a:srgbClr val="CC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lowchart: Punched Tape 11"/>
          <p:cNvSpPr/>
          <p:nvPr/>
        </p:nvSpPr>
        <p:spPr>
          <a:xfrm>
            <a:off x="838200" y="6400800"/>
            <a:ext cx="1295400" cy="4572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Mango</a:t>
            </a:r>
            <a:endParaRPr lang="en-US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Flowchart: Terminator 12"/>
          <p:cNvSpPr/>
          <p:nvPr/>
        </p:nvSpPr>
        <p:spPr>
          <a:xfrm>
            <a:off x="5867400" y="6400800"/>
            <a:ext cx="1600200" cy="304800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Fish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/>
          <p:cNvSpPr/>
          <p:nvPr/>
        </p:nvSpPr>
        <p:spPr>
          <a:xfrm>
            <a:off x="0" y="228600"/>
            <a:ext cx="9144000" cy="1752600"/>
          </a:xfrm>
          <a:prstGeom prst="flowChartPreparation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Look at the picture</a:t>
            </a:r>
            <a:endParaRPr lang="en-US" sz="5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arrot_Veggik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81201"/>
            <a:ext cx="2901825" cy="1752600"/>
          </a:xfrm>
          <a:prstGeom prst="rect">
            <a:avLst/>
          </a:prstGeom>
        </p:spPr>
      </p:pic>
      <p:pic>
        <p:nvPicPr>
          <p:cNvPr id="4" name="Picture 3" descr="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57800" y="2209801"/>
            <a:ext cx="2819400" cy="1524000"/>
          </a:xfrm>
          <a:prstGeom prst="rect">
            <a:avLst/>
          </a:prstGeom>
        </p:spPr>
      </p:pic>
      <p:pic>
        <p:nvPicPr>
          <p:cNvPr id="5" name="Picture 4" descr="in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4343401"/>
            <a:ext cx="1524000" cy="1934308"/>
          </a:xfrm>
          <a:prstGeom prst="rect">
            <a:avLst/>
          </a:prstGeom>
        </p:spPr>
      </p:pic>
      <p:pic>
        <p:nvPicPr>
          <p:cNvPr id="6" name="Picture 5" descr="urgg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1200" y="4419600"/>
            <a:ext cx="2819400" cy="1879600"/>
          </a:xfrm>
          <a:prstGeom prst="rect">
            <a:avLst/>
          </a:prstGeom>
        </p:spPr>
      </p:pic>
      <p:sp>
        <p:nvSpPr>
          <p:cNvPr id="7" name="Flowchart: Connector 6"/>
          <p:cNvSpPr/>
          <p:nvPr/>
        </p:nvSpPr>
        <p:spPr>
          <a:xfrm>
            <a:off x="304800" y="3733800"/>
            <a:ext cx="1371600" cy="457200"/>
          </a:xfrm>
          <a:prstGeom prst="flowChartConnec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Carrot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Off-page Connector 7"/>
          <p:cNvSpPr/>
          <p:nvPr/>
        </p:nvSpPr>
        <p:spPr>
          <a:xfrm>
            <a:off x="6096000" y="3886200"/>
            <a:ext cx="1295400" cy="381000"/>
          </a:xfrm>
          <a:prstGeom prst="flowChartOffpage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Meat</a:t>
            </a:r>
            <a:endParaRPr lang="en-US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381000" y="6400800"/>
            <a:ext cx="1295400" cy="30480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Milk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Punched Tape 9"/>
          <p:cNvSpPr/>
          <p:nvPr/>
        </p:nvSpPr>
        <p:spPr>
          <a:xfrm>
            <a:off x="6781800" y="6324600"/>
            <a:ext cx="914400" cy="381000"/>
          </a:xfrm>
          <a:prstGeom prst="flowChartPunchedTap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Fruits</a:t>
            </a:r>
            <a:endParaRPr lang="en-US" sz="24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Scroll 3"/>
          <p:cNvSpPr/>
          <p:nvPr/>
        </p:nvSpPr>
        <p:spPr>
          <a:xfrm>
            <a:off x="609600" y="304800"/>
            <a:ext cx="8229600" cy="1752600"/>
          </a:xfrm>
          <a:prstGeom prst="verticalScroll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Look at the picture </a:t>
            </a:r>
            <a:endParaRPr lang="en-US" sz="6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527.jpg"/>
          <p:cNvPicPr>
            <a:picLocks noChangeAspect="1"/>
          </p:cNvPicPr>
          <p:nvPr/>
        </p:nvPicPr>
        <p:blipFill>
          <a:blip r:embed="rId3"/>
          <a:srcRect l="11111" t="13636" r="11111" b="13636"/>
          <a:stretch>
            <a:fillRect/>
          </a:stretch>
        </p:blipFill>
        <p:spPr>
          <a:xfrm>
            <a:off x="762000" y="2286000"/>
            <a:ext cx="2743200" cy="1981200"/>
          </a:xfrm>
          <a:prstGeom prst="rect">
            <a:avLst/>
          </a:prstGeom>
        </p:spPr>
      </p:pic>
      <p:pic>
        <p:nvPicPr>
          <p:cNvPr id="9" name="Picture 8" descr="mea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2362200"/>
            <a:ext cx="2840019" cy="1752600"/>
          </a:xfrm>
          <a:prstGeom prst="rect">
            <a:avLst/>
          </a:prstGeom>
        </p:spPr>
      </p:pic>
      <p:pic>
        <p:nvPicPr>
          <p:cNvPr id="10" name="Picture 9" descr="Proteins.jpg"/>
          <p:cNvPicPr>
            <a:picLocks noChangeAspect="1"/>
          </p:cNvPicPr>
          <p:nvPr/>
        </p:nvPicPr>
        <p:blipFill>
          <a:blip r:embed="rId5" cstate="print"/>
          <a:srcRect l="55358" t="8621" r="20535" b="25862"/>
          <a:stretch>
            <a:fillRect/>
          </a:stretch>
        </p:blipFill>
        <p:spPr>
          <a:xfrm>
            <a:off x="838200" y="4724400"/>
            <a:ext cx="2590800" cy="1676400"/>
          </a:xfrm>
          <a:prstGeom prst="rect">
            <a:avLst/>
          </a:prstGeom>
        </p:spPr>
      </p:pic>
      <p:pic>
        <p:nvPicPr>
          <p:cNvPr id="11" name="Picture 10" descr="ghhhj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7800" y="4724400"/>
            <a:ext cx="2895600" cy="152400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990600" y="4267200"/>
            <a:ext cx="2514600" cy="461665"/>
            <a:chOff x="990600" y="4267200"/>
            <a:chExt cx="2514600" cy="461665"/>
          </a:xfrm>
        </p:grpSpPr>
        <p:sp>
          <p:nvSpPr>
            <p:cNvPr id="16" name="Oval 15"/>
            <p:cNvSpPr/>
            <p:nvPr/>
          </p:nvSpPr>
          <p:spPr>
            <a:xfrm>
              <a:off x="990600" y="4267200"/>
              <a:ext cx="2514600" cy="38100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19200" y="4267200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FFFF00"/>
                  </a:solidFill>
                </a:rPr>
                <a:t>Loaf of bread</a:t>
              </a:r>
              <a:endParaRPr lang="en-US" sz="24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867400" y="6324600"/>
            <a:ext cx="1752600" cy="533400"/>
            <a:chOff x="5867400" y="6324600"/>
            <a:chExt cx="1752600" cy="533400"/>
          </a:xfrm>
        </p:grpSpPr>
        <p:sp>
          <p:nvSpPr>
            <p:cNvPr id="17" name="Oval 16"/>
            <p:cNvSpPr/>
            <p:nvPr/>
          </p:nvSpPr>
          <p:spPr>
            <a:xfrm>
              <a:off x="5867400" y="6400800"/>
              <a:ext cx="1752600" cy="4572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19800" y="6324600"/>
              <a:ext cx="137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92D050"/>
                  </a:solidFill>
                </a:rPr>
                <a:t>Rice</a:t>
              </a:r>
              <a:endParaRPr lang="en-US" sz="28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181600" y="4114800"/>
            <a:ext cx="2057400" cy="523220"/>
            <a:chOff x="5181600" y="4114800"/>
            <a:chExt cx="2057400" cy="523220"/>
          </a:xfrm>
        </p:grpSpPr>
        <p:sp>
          <p:nvSpPr>
            <p:cNvPr id="19" name="Oval 18"/>
            <p:cNvSpPr/>
            <p:nvPr/>
          </p:nvSpPr>
          <p:spPr>
            <a:xfrm>
              <a:off x="5181600" y="4114800"/>
              <a:ext cx="2057400" cy="457200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86400" y="4114800"/>
              <a:ext cx="137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FF0000"/>
                  </a:solidFill>
                </a:rPr>
                <a:t>Meat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62000" y="6324600"/>
            <a:ext cx="2133600" cy="533400"/>
            <a:chOff x="762000" y="6324600"/>
            <a:chExt cx="2133600" cy="533400"/>
          </a:xfrm>
        </p:grpSpPr>
        <p:sp>
          <p:nvSpPr>
            <p:cNvPr id="18" name="Oval 17"/>
            <p:cNvSpPr/>
            <p:nvPr/>
          </p:nvSpPr>
          <p:spPr>
            <a:xfrm>
              <a:off x="762000" y="6324600"/>
              <a:ext cx="2133600" cy="5334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19200" y="6396335"/>
              <a:ext cx="1371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Chicken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ultidocument 5"/>
          <p:cNvSpPr/>
          <p:nvPr/>
        </p:nvSpPr>
        <p:spPr>
          <a:xfrm>
            <a:off x="0" y="0"/>
            <a:ext cx="9144000" cy="6858000"/>
          </a:xfrm>
          <a:prstGeom prst="flowChartMultidocument">
            <a:avLst/>
          </a:prstGeom>
          <a:ln>
            <a:solidFill>
              <a:srgbClr val="FFC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Open your book at page no 74</a:t>
            </a:r>
            <a:endParaRPr lang="en-US" sz="960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0" y="304800"/>
            <a:ext cx="9144000" cy="2514600"/>
          </a:xfrm>
          <a:prstGeom prst="flowChartMulti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Teacher’s reading</a:t>
            </a:r>
            <a:endParaRPr lang="en-US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0" y="3581400"/>
            <a:ext cx="8915400" cy="3276600"/>
          </a:xfrm>
          <a:prstGeom prst="flowChartPunched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Student’s reading</a:t>
            </a:r>
            <a:endParaRPr lang="en-US" sz="8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1524000" y="304800"/>
            <a:ext cx="5943600" cy="1295400"/>
          </a:xfrm>
          <a:prstGeom prst="snip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New words</a:t>
            </a:r>
            <a:endParaRPr lang="en-US" sz="8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641187"/>
            <a:ext cx="3352800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Milk</a:t>
            </a: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Food</a:t>
            </a: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55272" t="49217" r="25850" b="39884"/>
          <a:stretch>
            <a:fillRect/>
          </a:stretch>
        </p:blipFill>
        <p:spPr bwMode="auto">
          <a:xfrm>
            <a:off x="6858001" y="1600200"/>
            <a:ext cx="175259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in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2971800"/>
            <a:ext cx="1219200" cy="1374098"/>
          </a:xfrm>
          <a:prstGeom prst="rect">
            <a:avLst/>
          </a:prstGeom>
        </p:spPr>
      </p:pic>
      <p:pic>
        <p:nvPicPr>
          <p:cNvPr id="7" name="Picture 6" descr="Krishok_Alu.jpg"/>
          <p:cNvPicPr>
            <a:picLocks noChangeAspect="1"/>
          </p:cNvPicPr>
          <p:nvPr/>
        </p:nvPicPr>
        <p:blipFill>
          <a:blip r:embed="rId4" cstate="print"/>
          <a:srcRect b="6923"/>
          <a:stretch>
            <a:fillRect/>
          </a:stretch>
        </p:blipFill>
        <p:spPr>
          <a:xfrm>
            <a:off x="7239000" y="4648200"/>
            <a:ext cx="1676400" cy="1024467"/>
          </a:xfrm>
          <a:prstGeom prst="rect">
            <a:avLst/>
          </a:prstGeom>
        </p:spPr>
      </p:pic>
      <p:pic>
        <p:nvPicPr>
          <p:cNvPr id="8" name="Picture 7" descr="ghhhj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15200" y="5823952"/>
            <a:ext cx="1447800" cy="1034048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1828800" y="2133600"/>
            <a:ext cx="5257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1828800" y="6400800"/>
            <a:ext cx="5257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1676400" y="4953000"/>
            <a:ext cx="5257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1752600" y="3505200"/>
            <a:ext cx="5257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228600" y="0"/>
            <a:ext cx="8686800" cy="2133600"/>
          </a:xfrm>
          <a:prstGeom prst="flowChartPunchedTape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en-US" sz="13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work</a:t>
            </a:r>
            <a:endParaRPr lang="en-US" sz="13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0" y="2438400"/>
            <a:ext cx="9372600" cy="5029200"/>
          </a:xfrm>
          <a:prstGeom prst="vertic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Lily group</a:t>
            </a:r>
            <a:endParaRPr lang="en-US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Write five food names that we get from plants and trees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u="sng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n-US" sz="3600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Sun</a:t>
            </a:r>
            <a:r>
              <a:rPr lang="en-US" sz="4000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flower group</a:t>
            </a:r>
            <a:endParaRPr lang="en-US" sz="2800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Write five food names that we get from animals. </a:t>
            </a:r>
          </a:p>
          <a:p>
            <a:endParaRPr lang="en-US" sz="2800" dirty="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dirty="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57200" y="304800"/>
            <a:ext cx="80772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Question and Answer</a:t>
            </a:r>
            <a:endParaRPr lang="en-US" sz="4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2362200"/>
            <a:ext cx="6934200" cy="37856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Which food we get form animals?</a:t>
            </a:r>
          </a:p>
          <a:p>
            <a:pPr marL="342900" indent="-342900"/>
            <a:r>
              <a:rPr lang="en-US" sz="4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b)How many types of food we can see the text?</a:t>
            </a:r>
          </a:p>
          <a:p>
            <a:pPr marL="342900" indent="-342900"/>
            <a:r>
              <a:rPr lang="en-US" sz="4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c)Which food we get form plants?</a:t>
            </a:r>
            <a:endParaRPr lang="en-US" sz="4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304800" y="304800"/>
            <a:ext cx="8458200" cy="1600200"/>
          </a:xfrm>
          <a:prstGeom prst="flowChartPunchedTape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Home Task</a:t>
            </a:r>
            <a:endParaRPr lang="en-US" sz="9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Vertical Scroll 2"/>
          <p:cNvSpPr/>
          <p:nvPr/>
        </p:nvSpPr>
        <p:spPr>
          <a:xfrm rot="20522971">
            <a:off x="1434843" y="2727249"/>
            <a:ext cx="6873570" cy="3474003"/>
          </a:xfrm>
          <a:prstGeom prst="verticalScroll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You can add more foods name which we get from plants, trees and animals.</a:t>
            </a:r>
            <a:endParaRPr lang="en-US" sz="4800" dirty="0">
              <a:solidFill>
                <a:schemeClr val="accent4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ultidocument 2"/>
          <p:cNvSpPr/>
          <p:nvPr/>
        </p:nvSpPr>
        <p:spPr>
          <a:xfrm>
            <a:off x="0" y="2057400"/>
            <a:ext cx="9144000" cy="4800600"/>
          </a:xfrm>
          <a:prstGeom prst="flowChartMultidocumen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Thank’s</a:t>
            </a:r>
            <a:r>
              <a:rPr lang="en-US" sz="9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to all</a:t>
            </a:r>
          </a:p>
          <a:p>
            <a:pPr algn="r"/>
            <a:r>
              <a:rPr lang="en-US" sz="9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See you again.</a:t>
            </a:r>
            <a:endParaRPr lang="en-US" sz="9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z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197</Words>
  <Application>Microsoft Office PowerPoint</Application>
  <PresentationFormat>On-screen Show (4:3)</PresentationFormat>
  <Paragraphs>71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Student</dc:creator>
  <cp:lastModifiedBy>Millennium</cp:lastModifiedBy>
  <cp:revision>141</cp:revision>
  <dcterms:created xsi:type="dcterms:W3CDTF">2006-08-16T00:00:00Z</dcterms:created>
  <dcterms:modified xsi:type="dcterms:W3CDTF">2014-01-24T04:43:00Z</dcterms:modified>
</cp:coreProperties>
</file>